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6E0F1-1469-46C7-AE2D-291ADD7622A9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FC0F-EAC0-43F9-860A-2B4E1CF171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908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Cinema</a:t>
            </a:r>
            <a:br>
              <a:rPr lang="en-US" dirty="0" smtClean="0"/>
            </a:br>
            <a:r>
              <a:rPr lang="en-US" dirty="0" smtClean="0"/>
              <a:t>History and its Milestones</a:t>
            </a:r>
            <a:br>
              <a:rPr lang="en-US" dirty="0" smtClean="0"/>
            </a:br>
            <a:r>
              <a:rPr lang="en-US" dirty="0" smtClean="0"/>
              <a:t>World- India - Kerala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Dr.C.Pradeepkumar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മലയാള പുതുമകൾ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199"/>
            <a:ext cx="8229600" cy="3505201"/>
          </a:xfrm>
        </p:spPr>
        <p:txBody>
          <a:bodyPr>
            <a:normAutofit fontScale="70000" lnSpcReduction="20000"/>
          </a:bodyPr>
          <a:lstStyle/>
          <a:p>
            <a:r>
              <a:rPr lang="ml-IN" dirty="0" smtClean="0"/>
              <a:t>സൂപ്പർ ഹിറ്റ് - ജീവിത നൗക (1951)</a:t>
            </a:r>
          </a:p>
          <a:p>
            <a:r>
              <a:rPr lang="ml-IN" dirty="0" smtClean="0"/>
              <a:t>വെള്ളി മെഡൽ (ദേശീയം) - നീലക്കുയിൽ (1954)</a:t>
            </a:r>
          </a:p>
          <a:p>
            <a:r>
              <a:rPr lang="ml-IN" dirty="0" smtClean="0"/>
              <a:t>റിയലിസ്റ്റിക് - ന്യൂസ് പേപ്പർ ബോയ് (1954)</a:t>
            </a:r>
          </a:p>
          <a:p>
            <a:r>
              <a:rPr lang="ml-IN" dirty="0" smtClean="0"/>
              <a:t>കളർ ചിത്രം - കണ്ടം ബെച്ച കോട്ട് (1961)</a:t>
            </a:r>
          </a:p>
          <a:p>
            <a:r>
              <a:rPr lang="ml-IN" dirty="0" smtClean="0"/>
              <a:t>സ്വർണ്ണ മെഡൽ (ദേശീയം) - ചെമ്മീൻ (1965)</a:t>
            </a:r>
          </a:p>
          <a:p>
            <a:r>
              <a:rPr lang="ml-IN" dirty="0" smtClean="0"/>
              <a:t>ത്രീ ഡി ചിത്രം - മൈ ഡിയർ കുട്ടിച്ചാത്തൻ (1983)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l-IN" dirty="0" smtClean="0"/>
              <a:t>സിനിമ - പിന്നിട്ട വഴികൾ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962400"/>
          </a:xfrm>
        </p:spPr>
        <p:txBody>
          <a:bodyPr>
            <a:normAutofit fontScale="62500" lnSpcReduction="20000"/>
          </a:bodyPr>
          <a:lstStyle/>
          <a:p>
            <a:r>
              <a:rPr lang="ml-IN" dirty="0" smtClean="0"/>
              <a:t>1 .പെർസിസ്റ്റൻസ് ഓഫ് വിഷൻ (1824) - പീറ്റർ മാർക്ക് റോജറ്റ് </a:t>
            </a:r>
          </a:p>
          <a:p>
            <a:r>
              <a:rPr lang="ml-IN" dirty="0" smtClean="0"/>
              <a:t>2 .മാജിക് ലാന്റേൺ - ക്രിസ്റ്റിയൻ ഹെഗെൻസ് </a:t>
            </a:r>
          </a:p>
          <a:p>
            <a:r>
              <a:rPr lang="en-US" dirty="0" smtClean="0"/>
              <a:t>    </a:t>
            </a:r>
            <a:r>
              <a:rPr lang="ml-IN" dirty="0" smtClean="0"/>
              <a:t>3 .മേയ്ബ്രിഡ്ജ് പരീക്ഷണം (1872) - എഡ്‌വേഡ്‌ മേയ്ബ്രിഡ്ജ് </a:t>
            </a:r>
            <a:endParaRPr lang="en-US" dirty="0" smtClean="0"/>
          </a:p>
          <a:p>
            <a:r>
              <a:rPr lang="ml-IN" dirty="0" smtClean="0"/>
              <a:t>4 .ഫോട്ടോഗ്രാഫിക് റിവോൾവർ (1881) - എറ്റിനെജ്ജൽസ്മാരി </a:t>
            </a:r>
          </a:p>
          <a:p>
            <a:r>
              <a:rPr lang="ml-IN" dirty="0" smtClean="0"/>
              <a:t>5 .കൈനെമാറ്റോഗ്രാഫ് (1888) - വില്യം ഫ്രീസ്‌ഗ്രീൻ </a:t>
            </a:r>
          </a:p>
          <a:p>
            <a:r>
              <a:rPr lang="ml-IN" dirty="0" smtClean="0"/>
              <a:t>6 .നൈനേറ്റോഗ്രാഫ് (1889) - തോമസ് ആൽവ എഡിസൺ </a:t>
            </a:r>
          </a:p>
          <a:p>
            <a:r>
              <a:rPr lang="ml-IN" dirty="0" smtClean="0"/>
              <a:t>7 .സെല്ലുലോയ്ഡ് റോൾ ഫിലിം - ജോർജ് ഈസ്റ്റ്മാൻ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ml-IN" dirty="0" smtClean="0"/>
              <a:t>ലോക സിനിമയുടെ പിതാക്കൾ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ml-IN" dirty="0" smtClean="0"/>
              <a:t>ലൂയി ലൂമിയർ , അഗസ്തെ ലൂമിയർ </a:t>
            </a:r>
          </a:p>
          <a:p>
            <a:pPr>
              <a:buNone/>
            </a:pPr>
            <a:r>
              <a:rPr lang="ml-IN" dirty="0" smtClean="0"/>
              <a:t>1895 ഡിസംബർ 28 </a:t>
            </a:r>
          </a:p>
          <a:p>
            <a:pPr>
              <a:buNone/>
            </a:pPr>
            <a:r>
              <a:rPr lang="ml-IN" dirty="0" smtClean="0"/>
              <a:t>ഗ്രാൻഡ് - കഫെ  , പാരീസ്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ആദ്യ പരീക്ഷണങ്ങൾ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114801"/>
          </a:xfrm>
        </p:spPr>
        <p:txBody>
          <a:bodyPr>
            <a:normAutofit fontScale="85000" lnSpcReduction="10000"/>
          </a:bodyPr>
          <a:lstStyle/>
          <a:p>
            <a:r>
              <a:rPr lang="ml-IN" dirty="0" smtClean="0"/>
              <a:t>കഥാ ചിത്രം - ദി സോൾജിയേഴ്സ് ഓഫ് കോർട്ഷിപ് (1896)</a:t>
            </a:r>
          </a:p>
          <a:p>
            <a:r>
              <a:rPr lang="ml-IN" dirty="0" smtClean="0"/>
              <a:t>സയൻസ് ഫിഷൻ ചിത്രം - എ ട്രിപ്പ് ടു ദി മൂൺ (1902) (ജോർജ് മെലിസ്)</a:t>
            </a:r>
          </a:p>
          <a:p>
            <a:r>
              <a:rPr lang="ml-IN" dirty="0" smtClean="0"/>
              <a:t>സമ്പൂർണ്ണ ഫീച്ചർ സിനിമ - ദി ഗ്രേറ്റ് ട്രെയിൻ റോബറി (1903) (എഡ്വിൻ പോർട്ടർ)</a:t>
            </a:r>
          </a:p>
          <a:p>
            <a:r>
              <a:rPr lang="ml-IN" dirty="0" smtClean="0"/>
              <a:t>സൂപ്പർ ഹിറ്റ് - ട്രാഫിക് ഇൻഡോൾസ്‌ (1913) (ജോർജ് ലോണിടാക്കർ)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ശബ്ദ ചിത്രം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48000"/>
          </a:xfrm>
        </p:spPr>
        <p:txBody>
          <a:bodyPr>
            <a:normAutofit fontScale="70000" lnSpcReduction="20000"/>
          </a:bodyPr>
          <a:lstStyle/>
          <a:p>
            <a:r>
              <a:rPr lang="ml-IN" dirty="0" smtClean="0"/>
              <a:t>ഫിലിമിൽ  ശബ്ദം ആദ്യമായ് റെക്കോർഡ് ചെയ്ത ചിത്രം - ഡോജ്ജുവൻ   (1926)</a:t>
            </a:r>
          </a:p>
          <a:p>
            <a:r>
              <a:rPr lang="ml-IN" dirty="0" smtClean="0"/>
              <a:t>ദൃശ്യത്തോടൊപ്പം ശബ്ദം - ജാസ് സിങ്ങർ (1927 )</a:t>
            </a:r>
          </a:p>
          <a:p>
            <a:r>
              <a:rPr lang="ml-IN" dirty="0" smtClean="0"/>
              <a:t>മുഴുനീള സംസാര ചിത്രം - ലൈറ്റ്‌സ് ഓഫ്  ന്യൂയോർക് (1928)</a:t>
            </a:r>
          </a:p>
          <a:p>
            <a:r>
              <a:rPr lang="ml-IN" dirty="0" smtClean="0"/>
              <a:t>കാർട്ടൂൺ ശബ്ദ ചിത്രം - സ്റ്റീൻ  ബോട്ട് വില്ലി (മിക്കി മൗസ്) വാൾട്ട് ഡിസ്നി (1928)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വർണ്ണ ചിത്രം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86200"/>
          </a:xfrm>
        </p:spPr>
        <p:txBody>
          <a:bodyPr>
            <a:normAutofit/>
          </a:bodyPr>
          <a:lstStyle/>
          <a:p>
            <a:r>
              <a:rPr lang="ml-IN" dirty="0" smtClean="0"/>
              <a:t>ഫ്ളവർസ്ഓഫ് ട്രീസ് (1932)</a:t>
            </a:r>
          </a:p>
          <a:p>
            <a:r>
              <a:rPr lang="ml-IN" dirty="0" smtClean="0"/>
              <a:t>ദി ത്രീ ലിറ്റിൽ പിഗ്സ്  (1933)</a:t>
            </a:r>
          </a:p>
          <a:p>
            <a:r>
              <a:rPr lang="ml-IN" dirty="0" smtClean="0"/>
              <a:t>സമ്പൂർണ്ണ വർണ്ണ ചിത്രം - സില്ലി സിംഫണിസ് , ഫ്ളവർസ്ഓഫ് ട്രീസ് </a:t>
            </a:r>
          </a:p>
          <a:p>
            <a:r>
              <a:rPr lang="ml-IN" dirty="0" smtClean="0"/>
              <a:t>മുഴുനീള ഫീച്ചർ സിനിമ - ബെക്കി ഷാർപ്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ഇന്ത്യൻ സിനിമ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10000"/>
          </a:bodyPr>
          <a:lstStyle/>
          <a:p>
            <a:r>
              <a:rPr lang="ml-IN" dirty="0" smtClean="0"/>
              <a:t>ആദ്യ പ്രദര്ശനം - വാട്സൺ ഹോട്ടൽ (ബോംബെ) 1896 ജൂലൈ 7 , ലൂമിയർ സഹോദരന്മാർ </a:t>
            </a:r>
          </a:p>
          <a:p>
            <a:r>
              <a:rPr lang="ml-IN" dirty="0" smtClean="0"/>
              <a:t>പുണ്ഡലിക് (1912) - ആർ ജെ തോർണെ </a:t>
            </a:r>
          </a:p>
          <a:p>
            <a:r>
              <a:rPr lang="ml-IN" dirty="0" smtClean="0"/>
              <a:t>രാജാഹരിചന്ദ്ര (1913) - ദാദാ സാഹേബ് ഫാൽക്കെ </a:t>
            </a:r>
          </a:p>
          <a:p>
            <a:r>
              <a:rPr lang="ml-IN" dirty="0" smtClean="0"/>
              <a:t>കളർ ചിത്രം - കിസാൻ കന്യാ (1937)</a:t>
            </a:r>
          </a:p>
          <a:p>
            <a:r>
              <a:rPr lang="ml-IN" dirty="0" smtClean="0"/>
              <a:t>ശബ്ദ ചിത്രം - ആലം ആര (1931)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മലയാളം സിനിമ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352801"/>
          </a:xfrm>
        </p:spPr>
        <p:txBody>
          <a:bodyPr/>
          <a:lstStyle/>
          <a:p>
            <a:r>
              <a:rPr lang="ml-IN" dirty="0" smtClean="0"/>
              <a:t>വിഗത കുമാരൻ  (1928) - ജെ സി ഡാനിയേൽ </a:t>
            </a:r>
          </a:p>
          <a:p>
            <a:r>
              <a:rPr lang="ml-IN" dirty="0" smtClean="0"/>
              <a:t>മാർത്താണ്ഡവർമ്മ (1931) - ആർ സുന്ദർ രാജ് , വി വി റാവു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l-IN" dirty="0" smtClean="0"/>
              <a:t>ശബ്ദ ചിത്രങ്ങളുടെ തുടക്കം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ml-IN" dirty="0" smtClean="0"/>
              <a:t>ബാലൻ (1938) - എസ് നോട്ടാനി (സംവിധാനം), ടി ആർ സുന്ദരം (നിർമ്മാണം)</a:t>
            </a:r>
          </a:p>
          <a:p>
            <a:r>
              <a:rPr lang="ml-IN" dirty="0" smtClean="0"/>
              <a:t>ജ്ഞാനാംബിക (1940) - എസ് നോട്ടാനി </a:t>
            </a:r>
          </a:p>
          <a:p>
            <a:r>
              <a:rPr lang="ml-IN" dirty="0" smtClean="0"/>
              <a:t>പ്രഹ്ലാദ (1941) - കെ സുബ്രഹ്മണിയം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115258</TotalTime>
  <Words>380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Cinema History and its Milestones World- India - Kerala</vt:lpstr>
      <vt:lpstr>സിനിമ - പിന്നിട്ട വഴികൾ</vt:lpstr>
      <vt:lpstr>ലോക സിനിമയുടെ പിതാക്കൾ </vt:lpstr>
      <vt:lpstr>ആദ്യ പരീക്ഷണങ്ങൾ</vt:lpstr>
      <vt:lpstr>ശബ്ദ ചിത്രം</vt:lpstr>
      <vt:lpstr>വർണ്ണ ചിത്രം</vt:lpstr>
      <vt:lpstr>ഇന്ത്യൻ സിനിമ</vt:lpstr>
      <vt:lpstr>മലയാളം സിനിമ</vt:lpstr>
      <vt:lpstr>ശബ്ദ ചിത്രങ്ങളുടെ തുടക്കം</vt:lpstr>
      <vt:lpstr>മലയാള പുതുമകൾ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Cinema History and its Milestones World- India - Kerala</dc:title>
  <dc:creator>anish</dc:creator>
  <cp:lastModifiedBy>ss</cp:lastModifiedBy>
  <cp:revision>13</cp:revision>
  <dcterms:created xsi:type="dcterms:W3CDTF">2019-07-12T04:47:55Z</dcterms:created>
  <dcterms:modified xsi:type="dcterms:W3CDTF">2016-09-20T14:15:58Z</dcterms:modified>
</cp:coreProperties>
</file>